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1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e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e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660384004_1290x1720.jpeg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9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Screen Shot 2023-10-17 at 12.01.22 AM.png" descr="Screen Shot 2023-10-17 at 12.01.22 A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70" r="0" b="47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52" name="祂名稱為奇妙…"/>
          <p:cNvSpPr txBox="1"/>
          <p:nvPr>
            <p:ph type="title"/>
          </p:nvPr>
        </p:nvSpPr>
        <p:spPr>
          <a:xfrm>
            <a:off x="1883833" y="6616700"/>
            <a:ext cx="21971001" cy="4648201"/>
          </a:xfrm>
          <a:prstGeom prst="rect">
            <a:avLst/>
          </a:prstGeom>
        </p:spPr>
        <p:txBody>
          <a:bodyPr/>
          <a:lstStyle/>
          <a:p>
            <a:pPr/>
            <a:r>
              <a:t>祂名稱為奇妙   </a:t>
            </a:r>
          </a:p>
          <a:p>
            <a:pPr/>
            <a:r>
              <a:t>His Name is Wonderful</a:t>
            </a:r>
          </a:p>
        </p:txBody>
      </p:sp>
      <p:sp>
        <p:nvSpPr>
          <p:cNvPr id="153" name="S159"/>
          <p:cNvSpPr txBox="1"/>
          <p:nvPr/>
        </p:nvSpPr>
        <p:spPr>
          <a:xfrm>
            <a:off x="515663" y="1538921"/>
            <a:ext cx="3157984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pc="-140" sz="7000">
                <a:solidFill>
                  <a:srgbClr val="000000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</a:lstStyle>
          <a:p>
            <a:pPr/>
            <a:r>
              <a:t>S159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Screen Shot 2023-10-17 at 12.01.22 AM.png" descr="Screen Shot 2023-10-17 at 12.01.22 A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70" r="0" b="47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56" name="祂名稱為奇妙 (x3),  耶穌我主；…"/>
          <p:cNvSpPr txBox="1"/>
          <p:nvPr>
            <p:ph type="body" idx="1"/>
          </p:nvPr>
        </p:nvSpPr>
        <p:spPr>
          <a:xfrm>
            <a:off x="2053166" y="1403704"/>
            <a:ext cx="21971001" cy="7247420"/>
          </a:xfrm>
          <a:prstGeom prst="rect">
            <a:avLst/>
          </a:prstGeom>
        </p:spPr>
        <p:txBody>
          <a:bodyPr anchor="ctr"/>
          <a:lstStyle/>
          <a:p>
            <a:pPr marL="685800" indent="-685800" algn="ctr">
              <a:spcBef>
                <a:spcPts val="200"/>
              </a:spcBef>
              <a:defRPr b="0" spc="-119" sz="12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祂名稱為奇妙 (x3), </a:t>
            </a:r>
            <a:r>
              <a:t> </a:t>
            </a:r>
            <a:r>
              <a:t>耶穌我主；</a:t>
            </a:r>
          </a:p>
          <a:p>
            <a:pPr marL="685800" indent="-685800" algn="ctr">
              <a:spcBef>
                <a:spcPts val="200"/>
              </a:spcBef>
              <a:defRPr b="0" spc="-119" sz="12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祂是全能君王，祂是萬有之主，</a:t>
            </a:r>
          </a:p>
          <a:p>
            <a:pPr marL="685800" indent="-685800" algn="ctr">
              <a:spcBef>
                <a:spcPts val="200"/>
              </a:spcBef>
              <a:defRPr b="0" spc="-119" sz="12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祂名稱為奇妙，耶穌我主．</a:t>
            </a:r>
          </a:p>
        </p:txBody>
      </p:sp>
      <p:sp>
        <p:nvSpPr>
          <p:cNvPr id="157" name="His name is Wonderful (x3) , Jesus my Lord;…"/>
          <p:cNvSpPr txBox="1"/>
          <p:nvPr/>
        </p:nvSpPr>
        <p:spPr>
          <a:xfrm>
            <a:off x="1187754" y="9436850"/>
            <a:ext cx="22491753" cy="37278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7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His name is Wonderful (x3) , Jesus my Lord; 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7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 is the mighty King, master of everything, 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7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His name is Wonderful, Jesus, my Lord.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Screen Shot 2023-10-17 at 12.01.22 AM.png" descr="Screen Shot 2023-10-17 at 12.01.22 A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70" r="0" b="47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0" name="祂是好牧者， 是萬古的磐石，…"/>
          <p:cNvSpPr txBox="1"/>
          <p:nvPr>
            <p:ph type="body" idx="1"/>
          </p:nvPr>
        </p:nvSpPr>
        <p:spPr>
          <a:xfrm>
            <a:off x="2053166" y="1403704"/>
            <a:ext cx="21971001" cy="7247420"/>
          </a:xfrm>
          <a:prstGeom prst="rect">
            <a:avLst/>
          </a:prstGeom>
        </p:spPr>
        <p:txBody>
          <a:bodyPr anchor="ctr"/>
          <a:lstStyle/>
          <a:p>
            <a:pPr marL="685800" indent="-685800" algn="ctr">
              <a:spcBef>
                <a:spcPts val="200"/>
              </a:spcBef>
              <a:defRPr b="0" spc="-119" sz="12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祂是好牧者， 是萬古的磐石，</a:t>
            </a:r>
          </a:p>
          <a:p>
            <a:pPr marL="685800" indent="-685800" algn="ctr">
              <a:spcBef>
                <a:spcPts val="200"/>
              </a:spcBef>
              <a:defRPr b="0" spc="-119" sz="12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祂是全能的神；</a:t>
            </a:r>
          </a:p>
        </p:txBody>
      </p:sp>
      <p:sp>
        <p:nvSpPr>
          <p:cNvPr id="161" name="He's the great Shepherd,   the Rock of all ages,…"/>
          <p:cNvSpPr txBox="1"/>
          <p:nvPr/>
        </p:nvSpPr>
        <p:spPr>
          <a:xfrm>
            <a:off x="946123" y="8392734"/>
            <a:ext cx="22491754" cy="2564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8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He's the great Shepherd,   the Rock of all ages,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8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Almighty God is He;  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Screen Shot 2023-10-17 at 12.01.22 AM.png" descr="Screen Shot 2023-10-17 at 12.01.22 A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70" r="0" b="47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4" name="當伏在主前，敬愛崇拜祂，…"/>
          <p:cNvSpPr txBox="1"/>
          <p:nvPr>
            <p:ph type="body" idx="1"/>
          </p:nvPr>
        </p:nvSpPr>
        <p:spPr>
          <a:xfrm>
            <a:off x="2053166" y="1403704"/>
            <a:ext cx="21971001" cy="7247420"/>
          </a:xfrm>
          <a:prstGeom prst="rect">
            <a:avLst/>
          </a:prstGeom>
        </p:spPr>
        <p:txBody>
          <a:bodyPr anchor="ctr"/>
          <a:lstStyle/>
          <a:p>
            <a:pPr marL="685800" indent="-685800" algn="ctr">
              <a:spcBef>
                <a:spcPts val="200"/>
              </a:spcBef>
              <a:defRPr b="0" spc="-119" sz="12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當伏在主前，敬愛崇拜祂，</a:t>
            </a:r>
          </a:p>
          <a:p>
            <a:pPr marL="685800" indent="-685800" algn="ctr">
              <a:spcBef>
                <a:spcPts val="200"/>
              </a:spcBef>
              <a:defRPr b="0" spc="-119" sz="12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祂名稱為奇妙，耶穌我主．</a:t>
            </a:r>
          </a:p>
        </p:txBody>
      </p:sp>
      <p:sp>
        <p:nvSpPr>
          <p:cNvPr id="165" name="Bow down before Him, love and adore Him,…"/>
          <p:cNvSpPr txBox="1"/>
          <p:nvPr/>
        </p:nvSpPr>
        <p:spPr>
          <a:xfrm>
            <a:off x="1424820" y="7952468"/>
            <a:ext cx="22491754" cy="25649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8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Bow down before Him, love and adore Him, 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8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His name is Wonderful, Jesus, my Lord.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" name="Screen Shot 2023-10-17 at 12.01.22 AM.png" descr="Screen Shot 2023-10-17 at 12.01.22 A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70" r="0" b="47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68" name="祂名稱為奇妙 (x3),  耶穌我主；…"/>
          <p:cNvSpPr txBox="1"/>
          <p:nvPr>
            <p:ph type="body" sz="half" idx="1"/>
          </p:nvPr>
        </p:nvSpPr>
        <p:spPr>
          <a:xfrm>
            <a:off x="2154766" y="7148338"/>
            <a:ext cx="21971001" cy="5923180"/>
          </a:xfrm>
          <a:prstGeom prst="rect">
            <a:avLst/>
          </a:prstGeom>
        </p:spPr>
        <p:txBody>
          <a:bodyPr anchor="ctr"/>
          <a:lstStyle/>
          <a:p>
            <a:pPr marL="685800" indent="-685800" algn="ctr">
              <a:spcBef>
                <a:spcPts val="200"/>
              </a:spcBef>
              <a:defRPr b="0" spc="-100" sz="10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祂名稱為奇妙 (x3), </a:t>
            </a:r>
            <a:r>
              <a:t> </a:t>
            </a:r>
            <a:r>
              <a:t>耶穌我主；</a:t>
            </a:r>
          </a:p>
          <a:p>
            <a:pPr marL="685800" indent="-685800" algn="ctr">
              <a:spcBef>
                <a:spcPts val="200"/>
              </a:spcBef>
              <a:defRPr b="0" spc="-100" sz="10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祂是全能君王，祂是萬有之主，</a:t>
            </a:r>
          </a:p>
          <a:p>
            <a:pPr marL="685800" indent="-685800" algn="ctr">
              <a:spcBef>
                <a:spcPts val="200"/>
              </a:spcBef>
              <a:defRPr b="0" spc="-100" sz="10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祂名稱為奇妙，耶穌我主．</a:t>
            </a:r>
          </a:p>
        </p:txBody>
      </p:sp>
      <p:sp>
        <p:nvSpPr>
          <p:cNvPr id="169" name="His name is Wonderful (x3) , Jesus my Lord;…"/>
          <p:cNvSpPr txBox="1"/>
          <p:nvPr/>
        </p:nvSpPr>
        <p:spPr>
          <a:xfrm>
            <a:off x="992226" y="2234414"/>
            <a:ext cx="22890481" cy="41796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8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His name is Wonderful (x3) , Jesus my Lord; 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8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 is the mighty King, master of everything, 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85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His name is Wonderful, Jesus, my Lord.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Screen Shot 2023-10-17 at 12.01.22 AM.png" descr="Screen Shot 2023-10-17 at 12.01.22 A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70" r="0" b="47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72" name="祂是好牧者， 是萬古的磐石，…"/>
          <p:cNvSpPr txBox="1"/>
          <p:nvPr>
            <p:ph type="body" sz="half" idx="1"/>
          </p:nvPr>
        </p:nvSpPr>
        <p:spPr>
          <a:xfrm>
            <a:off x="2053166" y="7260918"/>
            <a:ext cx="21971001" cy="5810600"/>
          </a:xfrm>
          <a:prstGeom prst="rect">
            <a:avLst/>
          </a:prstGeom>
        </p:spPr>
        <p:txBody>
          <a:bodyPr anchor="ctr"/>
          <a:lstStyle/>
          <a:p>
            <a:pPr marL="685800" indent="-685800" algn="ctr">
              <a:spcBef>
                <a:spcPts val="200"/>
              </a:spcBef>
              <a:defRPr b="0" spc="-110" sz="11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祂是好牧者， 是萬古的磐石，</a:t>
            </a:r>
          </a:p>
          <a:p>
            <a:pPr marL="685800" indent="-685800" algn="ctr">
              <a:spcBef>
                <a:spcPts val="200"/>
              </a:spcBef>
              <a:defRPr b="0" spc="-110" sz="11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祂是全能的神；</a:t>
            </a:r>
          </a:p>
        </p:txBody>
      </p:sp>
      <p:sp>
        <p:nvSpPr>
          <p:cNvPr id="173" name="He's the great Shepherd,…"/>
          <p:cNvSpPr txBox="1"/>
          <p:nvPr/>
        </p:nvSpPr>
        <p:spPr>
          <a:xfrm>
            <a:off x="1420257" y="1977155"/>
            <a:ext cx="22491753" cy="5100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85800" indent="-685800" defTabSz="1828800">
              <a:lnSpc>
                <a:spcPct val="110000"/>
              </a:lnSpc>
              <a:spcBef>
                <a:spcPts val="1500"/>
              </a:spcBef>
              <a:buClr>
                <a:srgbClr val="CC00CC"/>
              </a:buClr>
              <a:buFont typeface="Arial Black"/>
              <a:defRPr b="1" sz="10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He's the great Shepherd,   </a:t>
            </a:r>
          </a:p>
          <a:p>
            <a:pPr marL="685800" indent="-685800" defTabSz="1828800">
              <a:lnSpc>
                <a:spcPct val="110000"/>
              </a:lnSpc>
              <a:spcBef>
                <a:spcPts val="1500"/>
              </a:spcBef>
              <a:buClr>
                <a:srgbClr val="CC00CC"/>
              </a:buClr>
              <a:buFont typeface="Arial Black"/>
              <a:defRPr b="1" sz="10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the Rock of all ages, </a:t>
            </a:r>
          </a:p>
          <a:p>
            <a:pPr marL="685800" indent="-685800" defTabSz="1828800">
              <a:lnSpc>
                <a:spcPct val="110000"/>
              </a:lnSpc>
              <a:spcBef>
                <a:spcPts val="1500"/>
              </a:spcBef>
              <a:buClr>
                <a:srgbClr val="CC00CC"/>
              </a:buClr>
              <a:buFont typeface="Arial Black"/>
              <a:defRPr b="1" sz="10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Almighty God is He;  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Screen Shot 2023-10-17 at 12.01.22 AM.png" descr="Screen Shot 2023-10-17 at 12.01.22 AM.pn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470" r="0" b="47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176" name="當伏在主前，敬愛崇拜祂，…"/>
          <p:cNvSpPr txBox="1"/>
          <p:nvPr>
            <p:ph type="body" sz="half" idx="1"/>
          </p:nvPr>
        </p:nvSpPr>
        <p:spPr>
          <a:xfrm>
            <a:off x="2019300" y="7322169"/>
            <a:ext cx="21971001" cy="5562288"/>
          </a:xfrm>
          <a:prstGeom prst="rect">
            <a:avLst/>
          </a:prstGeom>
        </p:spPr>
        <p:txBody>
          <a:bodyPr anchor="ctr"/>
          <a:lstStyle/>
          <a:p>
            <a:pPr marL="685800" indent="-685800" algn="ctr">
              <a:spcBef>
                <a:spcPts val="200"/>
              </a:spcBef>
              <a:defRPr b="0" spc="-110" sz="11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當伏在主前，敬愛崇拜祂，</a:t>
            </a:r>
          </a:p>
          <a:p>
            <a:pPr marL="685800" indent="-685800" algn="ctr">
              <a:spcBef>
                <a:spcPts val="200"/>
              </a:spcBef>
              <a:defRPr b="0" spc="-110" sz="11000"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Arial Black"/>
                <a:ea typeface="Arial Black"/>
                <a:cs typeface="Arial Black"/>
                <a:sym typeface="Arial Black"/>
              </a:defRPr>
            </a:pPr>
            <a:r>
              <a:t>祂名稱為奇妙，耶穌我主．</a:t>
            </a:r>
          </a:p>
        </p:txBody>
      </p:sp>
      <p:sp>
        <p:nvSpPr>
          <p:cNvPr id="177" name="Bow down before Him,…"/>
          <p:cNvSpPr txBox="1"/>
          <p:nvPr/>
        </p:nvSpPr>
        <p:spPr>
          <a:xfrm>
            <a:off x="1035089" y="2326779"/>
            <a:ext cx="23402053" cy="46722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10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Bow down before Him,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9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sz="10000"/>
              <a:t>Love and adore Him, </a:t>
            </a:r>
            <a:r>
              <a:t> </a:t>
            </a:r>
          </a:p>
          <a:p>
            <a:pPr marL="685800" indent="-685800" defTabSz="1828800">
              <a:spcBef>
                <a:spcPts val="1500"/>
              </a:spcBef>
              <a:buClr>
                <a:srgbClr val="CC00CC"/>
              </a:buClr>
              <a:buFont typeface="Arial Black"/>
              <a:defRPr b="1" sz="9000">
                <a:solidFill>
                  <a:srgbClr val="000000"/>
                </a:solidFill>
                <a:effectLst>
                  <a:outerShdw sx="100000" sy="100000" kx="0" ky="0" algn="b" rotWithShape="0" blurRad="38100" dist="38100" dir="2700000">
                    <a:srgbClr val="FFFFFF"/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His name is Wonderful, Jesus, my Lord.</a:t>
            </a:r>
          </a:p>
        </p:txBody>
      </p:sp>
      <p:sp>
        <p:nvSpPr>
          <p:cNvPr id="178" name="Heart"/>
          <p:cNvSpPr/>
          <p:nvPr/>
        </p:nvSpPr>
        <p:spPr>
          <a:xfrm>
            <a:off x="22967294" y="12550865"/>
            <a:ext cx="859559" cy="7596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fill="norm" stroke="1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C0F02"/>
          </a:solidFill>
          <a:ln w="50800">
            <a:solidFill>
              <a:srgbClr val="4F81BD"/>
            </a:solidFill>
          </a:ln>
          <a:effectLst>
            <a:outerShdw sx="100000" sy="100000" kx="0" ky="0" algn="b" rotWithShape="0" blurRad="76200" dist="38100" dir="5400000">
              <a:srgbClr val="000000">
                <a:alpha val="35000"/>
              </a:srgbClr>
            </a:outerShdw>
          </a:effectLst>
        </p:spPr>
        <p:txBody>
          <a:bodyPr lIns="50800" tIns="50800" rIns="50800" bIns="50800" anchor="ctr"/>
          <a:lstStyle/>
          <a:p>
            <a:pPr defTabSz="825500">
              <a:defRPr sz="3600">
                <a:gradFill flip="none" rotWithShape="1">
                  <a:gsLst>
                    <a:gs pos="0">
                      <a:srgbClr val="FC0F02"/>
                    </a:gs>
                    <a:gs pos="100000">
                      <a:srgbClr val="FC0F02"/>
                    </a:gs>
                  </a:gsLst>
                  <a:lin ang="16200000" scaled="0"/>
                </a:gra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